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3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bony Bouley" userId="65f8a502-e48f-4232-8799-c0e1602ee727" providerId="ADAL" clId="{4E5892B7-2860-4591-A5BA-69568A6904FD}"/>
    <pc:docChg chg="custSel modSld">
      <pc:chgData name="Ebony Bouley" userId="65f8a502-e48f-4232-8799-c0e1602ee727" providerId="ADAL" clId="{4E5892B7-2860-4591-A5BA-69568A6904FD}" dt="2026-09-08T08:45:34.560" v="97"/>
      <pc:docMkLst>
        <pc:docMk/>
      </pc:docMkLst>
      <pc:sldChg chg="modSp mod">
        <pc:chgData name="Ebony Bouley" userId="65f8a502-e48f-4232-8799-c0e1602ee727" providerId="ADAL" clId="{4E5892B7-2860-4591-A5BA-69568A6904FD}" dt="2026-09-08T08:45:34.560" v="97"/>
        <pc:sldMkLst>
          <pc:docMk/>
          <pc:sldMk cId="2868908003" sldId="257"/>
        </pc:sldMkLst>
        <pc:graphicFrameChg chg="mod modGraphic">
          <ac:chgData name="Ebony Bouley" userId="65f8a502-e48f-4232-8799-c0e1602ee727" providerId="ADAL" clId="{4E5892B7-2860-4591-A5BA-69568A6904FD}" dt="2026-09-08T08:45:34.560" v="97"/>
          <ac:graphicFrameMkLst>
            <pc:docMk/>
            <pc:sldMk cId="2868908003" sldId="257"/>
            <ac:graphicFrameMk id="5" creationId="{07498F34-1E6D-9933-EC83-CABA65C8CEA1}"/>
          </ac:graphicFrameMkLst>
        </pc:graphicFrameChg>
      </pc:sldChg>
    </pc:docChg>
  </pc:docChgLst>
  <pc:docChgLst>
    <pc:chgData name="Petra van den Bosch" userId="7b515c95-6593-4f14-966f-c0a93149b918" providerId="ADAL" clId="{D76ED7CB-FB28-48F9-AB70-5803308F4883}"/>
    <pc:docChg chg="custSel modSld">
      <pc:chgData name="Petra van den Bosch" userId="7b515c95-6593-4f14-966f-c0a93149b918" providerId="ADAL" clId="{D76ED7CB-FB28-48F9-AB70-5803308F4883}" dt="2026-09-14T14:45:10.564" v="39" actId="207"/>
      <pc:docMkLst>
        <pc:docMk/>
      </pc:docMkLst>
      <pc:sldChg chg="modSp mod">
        <pc:chgData name="Petra van den Bosch" userId="7b515c95-6593-4f14-966f-c0a93149b918" providerId="ADAL" clId="{D76ED7CB-FB28-48F9-AB70-5803308F4883}" dt="2026-09-14T14:45:10.564" v="39" actId="207"/>
        <pc:sldMkLst>
          <pc:docMk/>
          <pc:sldMk cId="2868908003" sldId="257"/>
        </pc:sldMkLst>
        <pc:graphicFrameChg chg="modGraphic">
          <ac:chgData name="Petra van den Bosch" userId="7b515c95-6593-4f14-966f-c0a93149b918" providerId="ADAL" clId="{D76ED7CB-FB28-48F9-AB70-5803308F4883}" dt="2026-09-14T14:45:10.564" v="39" actId="207"/>
          <ac:graphicFrameMkLst>
            <pc:docMk/>
            <pc:sldMk cId="2868908003" sldId="257"/>
            <ac:graphicFrameMk id="5" creationId="{07498F34-1E6D-9933-EC83-CABA65C8CEA1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CAE249-20A5-81C6-C68C-7D0D3A0C9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1945921-C605-C583-6891-AC8D65AF3C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C725549-D28D-7C79-73AA-2B4C50710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3259-6C9C-4AC2-BCFA-2ACF410C7752}" type="datetimeFigureOut">
              <a:rPr lang="nl-NL" smtClean="0"/>
              <a:t>14-9-2026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4A750F2-1BD5-F3C9-D101-A3E59A4CE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84F64FC-02F0-7F29-F5DB-91F1FADC2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A016-94FB-46F7-B875-D0D2E7A2C4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8978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42975D-78F8-137C-B132-B60C6C482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F8CCE7A-53F7-3120-6F20-76B9144A54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3D1373-6EAE-14D8-CBD4-82058894A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3259-6C9C-4AC2-BCFA-2ACF410C7752}" type="datetimeFigureOut">
              <a:rPr lang="nl-NL" smtClean="0"/>
              <a:t>14-9-2026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10247F-CE29-2E3F-1E7C-8FD986517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B72DE33-EA2E-7A15-773F-EC0917957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A016-94FB-46F7-B875-D0D2E7A2C4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037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9BC784F-FD43-38B5-4D63-811C3F504A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F5AAD08-E8C7-94C8-3180-C0867A524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FB2A7E5-F665-DE23-1413-4895F1A81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3259-6C9C-4AC2-BCFA-2ACF410C7752}" type="datetimeFigureOut">
              <a:rPr lang="nl-NL" smtClean="0"/>
              <a:t>14-9-2026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F36937C-9BF0-C919-4B4F-39CBF531D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17FF309-077C-ED8A-2A92-94C0B513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A016-94FB-46F7-B875-D0D2E7A2C4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1197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33DE6E-BB28-B373-9396-6C353899F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493B2C-20B5-81B0-746A-5081FB8CE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4588A5-C97C-5417-1D28-2CBBC38BB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3259-6C9C-4AC2-BCFA-2ACF410C7752}" type="datetimeFigureOut">
              <a:rPr lang="nl-NL" smtClean="0"/>
              <a:t>14-9-2026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4B32A32-CBD6-7CE4-7EDC-B41E34D98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2E3984E-F569-4EB1-F778-57D018CE9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A016-94FB-46F7-B875-D0D2E7A2C4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4267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02B488-DA13-ABFF-6CCB-27053E80B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9A635E3-7B4D-CF48-6C6F-7D684F4D42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CBF889-9CBD-1848-10AC-1E9991F77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3259-6C9C-4AC2-BCFA-2ACF410C7752}" type="datetimeFigureOut">
              <a:rPr lang="nl-NL" smtClean="0"/>
              <a:t>14-9-2026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59891F1-EB76-72DE-5684-3FCBE19E2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55DDDBC-7325-D7C8-F0F3-557F7B033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A016-94FB-46F7-B875-D0D2E7A2C4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2291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72B350-BC20-7352-A2D4-E093D03B1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27447BB-631E-9B06-3A9D-E69A92A789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7914D78-0D75-B249-5710-60181AA16B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10A20CE-43F6-8D38-C080-D38AA9EEC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3259-6C9C-4AC2-BCFA-2ACF410C7752}" type="datetimeFigureOut">
              <a:rPr lang="nl-NL" smtClean="0"/>
              <a:t>14-9-2026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DABB2F6-B880-120C-AA0B-C4B90A71E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0A6F655-968F-3621-B0A1-7FC1BDC9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A016-94FB-46F7-B875-D0D2E7A2C4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3842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2005AD-20C4-307E-0BC2-E70F42BA5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4CDA91-61C3-4559-98E0-7CDB59EA4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821B34E-FB30-8FFD-7CAA-67B74DBAC8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29264D1-8CC7-FD47-9437-D2ACAB8A63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5C65C96-D8CF-A1DB-2E8F-42A6BD5847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CA08DED-640A-90F8-E64E-48DCE0F64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3259-6C9C-4AC2-BCFA-2ACF410C7752}" type="datetimeFigureOut">
              <a:rPr lang="nl-NL" smtClean="0"/>
              <a:t>14-9-2026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A2A3875-4F3D-EA9A-EDEE-26396DB8A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DF0ACED-2E2C-FDBD-0616-8B2EEA1EC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A016-94FB-46F7-B875-D0D2E7A2C4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7621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8C11D-5532-B58F-97B6-416674265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7679656-FD64-1EF2-17A8-50427E464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3259-6C9C-4AC2-BCFA-2ACF410C7752}" type="datetimeFigureOut">
              <a:rPr lang="nl-NL" smtClean="0"/>
              <a:t>14-9-2026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0EC8DD6-DFD1-D68E-5C24-37D172B28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EDB4D6D-5275-2B55-743B-6DF24F0E1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A016-94FB-46F7-B875-D0D2E7A2C4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9201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D4E8333-B174-04F2-7D88-B2794CFB3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3259-6C9C-4AC2-BCFA-2ACF410C7752}" type="datetimeFigureOut">
              <a:rPr lang="nl-NL" smtClean="0"/>
              <a:t>14-9-2026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E6A7DE4-F2A5-7214-D8CA-BF4935178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E5C2763-2714-906C-329E-613539F30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A016-94FB-46F7-B875-D0D2E7A2C4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9205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FA20A4-3FA3-6376-DC4E-06230C398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3EBABB-8CF1-02D1-7A71-0FAEC3ED3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50C71E7-95EB-4558-1406-D2EB7F4E2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D6E7B0A-1485-0305-4583-15F5798ED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3259-6C9C-4AC2-BCFA-2ACF410C7752}" type="datetimeFigureOut">
              <a:rPr lang="nl-NL" smtClean="0"/>
              <a:t>14-9-2026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7FF556-2EB5-4109-41D5-E7A504723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BF24B29-110E-87AD-FC2F-E937D65F3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A016-94FB-46F7-B875-D0D2E7A2C4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0049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975574-70FD-57B9-ECE9-21D4B6CF1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EB4B44E-19E4-4DEC-18AB-94D414C7F1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D1D74E6-A0FD-7508-B62E-1DC0C3ED2B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CB202C7-DB7B-73EC-338F-0DF991D05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3259-6C9C-4AC2-BCFA-2ACF410C7752}" type="datetimeFigureOut">
              <a:rPr lang="nl-NL" smtClean="0"/>
              <a:t>14-9-2026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DCB4B35-5C55-1B0F-F2BA-4D5B4E2A1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7D9B83F-BB0D-F76A-FF91-17B2CD675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A016-94FB-46F7-B875-D0D2E7A2C4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720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5A5423D-2743-C301-32F9-C0DCE2245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AF17EB5-64AA-1FB1-6EA6-DBAED970B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B5A275D-E5EF-6730-EBB7-02EB97205D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03259-6C9C-4AC2-BCFA-2ACF410C7752}" type="datetimeFigureOut">
              <a:rPr lang="nl-NL" smtClean="0"/>
              <a:t>14-9-2026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7CB7E12-9B6E-9840-6A55-21F7C48617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0BCA619-2FD9-838A-9C8A-FAF5A2A129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FA016-94FB-46F7-B875-D0D2E7A2C4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6126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5">
            <a:extLst>
              <a:ext uri="{FF2B5EF4-FFF2-40B4-BE49-F238E27FC236}">
                <a16:creationId xmlns:a16="http://schemas.microsoft.com/office/drawing/2014/main" id="{07498F34-1E6D-9933-EC83-CABA65C8C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965210"/>
              </p:ext>
            </p:extLst>
          </p:nvPr>
        </p:nvGraphicFramePr>
        <p:xfrm>
          <a:off x="347133" y="823"/>
          <a:ext cx="10085653" cy="4173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2473">
                  <a:extLst>
                    <a:ext uri="{9D8B030D-6E8A-4147-A177-3AD203B41FA5}">
                      <a16:colId xmlns:a16="http://schemas.microsoft.com/office/drawing/2014/main" val="856328798"/>
                    </a:ext>
                  </a:extLst>
                </a:gridCol>
                <a:gridCol w="970280">
                  <a:extLst>
                    <a:ext uri="{9D8B030D-6E8A-4147-A177-3AD203B41FA5}">
                      <a16:colId xmlns:a16="http://schemas.microsoft.com/office/drawing/2014/main" val="2400423607"/>
                    </a:ext>
                  </a:extLst>
                </a:gridCol>
                <a:gridCol w="1453224">
                  <a:extLst>
                    <a:ext uri="{9D8B030D-6E8A-4147-A177-3AD203B41FA5}">
                      <a16:colId xmlns:a16="http://schemas.microsoft.com/office/drawing/2014/main" val="3298803156"/>
                    </a:ext>
                  </a:extLst>
                </a:gridCol>
                <a:gridCol w="1348804">
                  <a:extLst>
                    <a:ext uri="{9D8B030D-6E8A-4147-A177-3AD203B41FA5}">
                      <a16:colId xmlns:a16="http://schemas.microsoft.com/office/drawing/2014/main" val="3856233039"/>
                    </a:ext>
                  </a:extLst>
                </a:gridCol>
                <a:gridCol w="2623390">
                  <a:extLst>
                    <a:ext uri="{9D8B030D-6E8A-4147-A177-3AD203B41FA5}">
                      <a16:colId xmlns:a16="http://schemas.microsoft.com/office/drawing/2014/main" val="4136871930"/>
                    </a:ext>
                  </a:extLst>
                </a:gridCol>
                <a:gridCol w="2067482">
                  <a:extLst>
                    <a:ext uri="{9D8B030D-6E8A-4147-A177-3AD203B41FA5}">
                      <a16:colId xmlns:a16="http://schemas.microsoft.com/office/drawing/2014/main" val="3452416196"/>
                    </a:ext>
                  </a:extLst>
                </a:gridCol>
              </a:tblGrid>
              <a:tr h="546744">
                <a:tc gridSpan="6">
                  <a:txBody>
                    <a:bodyPr/>
                    <a:lstStyle/>
                    <a:p>
                      <a:pPr algn="ctr"/>
                      <a:r>
                        <a:rPr lang="nl-NL" sz="3200" dirty="0">
                          <a:solidFill>
                            <a:schemeClr val="tx1"/>
                          </a:solidFill>
                        </a:rPr>
                        <a:t>Dinsdag 15 September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184578"/>
                  </a:ext>
                </a:extLst>
              </a:tr>
              <a:tr h="408873">
                <a:tc>
                  <a:txBody>
                    <a:bodyPr/>
                    <a:lstStyle/>
                    <a:p>
                      <a:r>
                        <a:rPr lang="nl-NL" dirty="0"/>
                        <a:t>Docent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Lesuur: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/>
                        <a:t>Klas: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/>
                        <a:t>Vak: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/>
                        <a:t>Invaldocent: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/>
                        <a:t>Lokaal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896855"/>
                  </a:ext>
                </a:extLst>
              </a:tr>
              <a:tr h="603250">
                <a:tc>
                  <a:txBody>
                    <a:bodyPr/>
                    <a:lstStyle/>
                    <a:p>
                      <a:r>
                        <a:rPr lang="nl-NL" sz="1400" dirty="0">
                          <a:solidFill>
                            <a:schemeClr val="tx1"/>
                          </a:solidFill>
                        </a:rPr>
                        <a:t>Men Janssen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2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Klas 3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400" dirty="0" err="1">
                          <a:solidFill>
                            <a:srgbClr val="00B050"/>
                          </a:solidFill>
                        </a:rPr>
                        <a:t>Mevr</a:t>
                      </a:r>
                      <a:r>
                        <a:rPr lang="nl-NL" sz="1400" dirty="0">
                          <a:solidFill>
                            <a:srgbClr val="00B050"/>
                          </a:solidFill>
                        </a:rPr>
                        <a:t> v Maren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082487"/>
                  </a:ext>
                </a:extLst>
              </a:tr>
              <a:tr h="524776">
                <a:tc>
                  <a:txBody>
                    <a:bodyPr/>
                    <a:lstStyle/>
                    <a:p>
                      <a:endParaRPr lang="nl-NL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01306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632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74314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115736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endParaRPr lang="nl-NL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12078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endParaRPr lang="nl-NL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9782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endParaRPr lang="nl-NL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4755519"/>
                  </a:ext>
                </a:extLst>
              </a:tr>
            </a:tbl>
          </a:graphicData>
        </a:graphic>
      </p:graphicFrame>
      <p:pic>
        <p:nvPicPr>
          <p:cNvPr id="6" name="Afbeelding 5">
            <a:extLst>
              <a:ext uri="{FF2B5EF4-FFF2-40B4-BE49-F238E27FC236}">
                <a16:creationId xmlns:a16="http://schemas.microsoft.com/office/drawing/2014/main" id="{1CCB233C-7455-9D27-A69F-42CAAF579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4075" y="429494"/>
            <a:ext cx="1657925" cy="16579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86890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61FB796536DC46A5B626160C533549" ma:contentTypeVersion="16" ma:contentTypeDescription="Een nieuw document maken." ma:contentTypeScope="" ma:versionID="272aa579c09c179b096fba6288530f3a">
  <xsd:schema xmlns:xsd="http://www.w3.org/2001/XMLSchema" xmlns:xs="http://www.w3.org/2001/XMLSchema" xmlns:p="http://schemas.microsoft.com/office/2006/metadata/properties" xmlns:ns2="cdd7b540-e6b2-4de8-8a0e-18e10336d9e7" xmlns:ns3="9ab5159a-599d-4e78-8a56-e1420dc8fb68" targetNamespace="http://schemas.microsoft.com/office/2006/metadata/properties" ma:root="true" ma:fieldsID="5a29fa824567e71720e64d46a1f55171" ns2:_="" ns3:_="">
    <xsd:import namespace="cdd7b540-e6b2-4de8-8a0e-18e10336d9e7"/>
    <xsd:import namespace="9ab5159a-599d-4e78-8a56-e1420dc8fb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d7b540-e6b2-4de8-8a0e-18e10336d9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Afbeeldingtags" ma:readOnly="false" ma:fieldId="{5cf76f15-5ced-4ddc-b409-7134ff3c332f}" ma:taxonomyMulti="true" ma:sspId="3db386af-d79b-4cb4-8729-4ae5dd3ba94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b5159a-599d-4e78-8a56-e1420dc8fb68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16d80d5-e698-47ce-9635-e98f8711619a}" ma:internalName="TaxCatchAll" ma:showField="CatchAllData" ma:web="9ab5159a-599d-4e78-8a56-e1420dc8fb6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dd7b540-e6b2-4de8-8a0e-18e10336d9e7">
      <Terms xmlns="http://schemas.microsoft.com/office/infopath/2007/PartnerControls"/>
    </lcf76f155ced4ddcb4097134ff3c332f>
    <TaxCatchAll xmlns="9ab5159a-599d-4e78-8a56-e1420dc8fb68" xsi:nil="true"/>
  </documentManagement>
</p:properties>
</file>

<file path=customXml/itemProps1.xml><?xml version="1.0" encoding="utf-8"?>
<ds:datastoreItem xmlns:ds="http://schemas.openxmlformats.org/officeDocument/2006/customXml" ds:itemID="{2ABD0142-EB2F-47F1-A965-283AF54F3A1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DF1C82-DF5A-4EC0-8928-A53D3272B73B}">
  <ds:schemaRefs>
    <ds:schemaRef ds:uri="9ab5159a-599d-4e78-8a56-e1420dc8fb68"/>
    <ds:schemaRef ds:uri="cdd7b540-e6b2-4de8-8a0e-18e10336d9e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8EDF617-D5F5-46D9-97C4-933944246767}">
  <ds:schemaRefs>
    <ds:schemaRef ds:uri="http://purl.org/dc/elements/1.1/"/>
    <ds:schemaRef ds:uri="http://schemas.microsoft.com/office/2006/documentManagement/types"/>
    <ds:schemaRef ds:uri="cdd7b540-e6b2-4de8-8a0e-18e10336d9e7"/>
    <ds:schemaRef ds:uri="http://www.w3.org/XML/1998/namespace"/>
    <ds:schemaRef ds:uri="http://schemas.openxmlformats.org/package/2006/metadata/core-properties"/>
    <ds:schemaRef ds:uri="http://purl.org/dc/terms/"/>
    <ds:schemaRef ds:uri="9ab5159a-599d-4e78-8a56-e1420dc8fb68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21</Words>
  <Application>Microsoft Office PowerPoint</Application>
  <PresentationFormat>Breedbeeld</PresentationFormat>
  <Paragraphs>11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L. Weber</dc:creator>
  <cp:lastModifiedBy>Petra van den Bosch</cp:lastModifiedBy>
  <cp:revision>8</cp:revision>
  <dcterms:created xsi:type="dcterms:W3CDTF">2022-09-14T07:46:29Z</dcterms:created>
  <dcterms:modified xsi:type="dcterms:W3CDTF">2026-09-14T14:45:15Z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0x010100D061FB796536DC46A5B626160C533549</vt:lpwstr>
  </property>
  <property fmtid="{D5CDD505-2E9C-101B-9397-08002B2CF9AE}" pid="3" name="Order">
    <vt:r8>67000</vt:r8>
  </property>
  <property fmtid="{D5CDD505-2E9C-101B-9397-08002B2CF9AE}" pid="4" name="MediaServiceImageTags">
    <vt:lpwstr/>
  </property>
</Properties>
</file>